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67"/>
    <p:restoredTop sz="94746"/>
  </p:normalViewPr>
  <p:slideViewPr>
    <p:cSldViewPr snapToGrid="0" snapToObjects="1">
      <p:cViewPr varScale="1">
        <p:scale>
          <a:sx n="70" d="100"/>
          <a:sy n="70" d="100"/>
        </p:scale>
        <p:origin x="19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2:28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2604 10,'-62'-5,"2"1,38 4,-65 0,39 0,-48 0,43 0,10 0,-9 0,12 0,5 0,-3 0,5 0,9 0,-7 0,16 0,0 0,-4 0,-2 0,-1 0,-9 0,3 9,1-6,-10 6,13-4,-3-4,-4 3,8-4,-11 5,3-4,9 3,-9-4,9 5,-9-4,9 3,-15-4,2 0,0 0,-9 11,21-9,-21 14,26-15,-19 4,26-5,-9 0,6 5,-1-4,-9 3,8-4,-2 0,-6 5,11-4,-11 4,10-5,3 0,-8 5,-1 0,4 0,-13-1,17-4,-12 5,3-4,4 7,-13-7,18 4,-8-1,0-3,9 3,-9-4,0 0,8 0,-12 0,8 0,-4 0,0 4,4 1,2 1,-14-2,14-4,-19 0,18 0,-6 0,-4 0,8 0,-3 0,6 0,-1 0,-15 0,13 0,-7 0,5 0,2 0,-9 0,11 0,0 0,-8 5,10-4,-22 4,23-5,-7 0,9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4:14:47.8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2T14:15:56.8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4484 1,'-72'0,"0"0,0 0,-25 0,1 0,2 0,1 0,1 0,0 0,-2 0,-2 0,19 0,-2 0,1 0,3 0,0 0,2 0,-28 4,7 0,26-4,7 2,-4 5,33-1,20-5,-38 18,-9-8,1-2,-4-2,5-2,0-2,-3-3,-2 0,-3 0,0 0,9 0,-1 0,-11 0,3 0,-20 0,15 5,6 4,-2-2,-3 6,-6-1,4-9,-1-1,-9 7,-1-1,4-6,0-4,-1 2,-2 0,-1 0,0 0,-5 0,0 0,6 0,3 0,18 0,5 0,-24 0,44 0,30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2T14:15:59.94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86 1,'-3'50,"-1"1,5 8,2 4,-3 15,2 5,6-18,2 2,-1 1,-4 0,-1 0,1 2,5 6,1 2,-1 0,-3 0,-1 1,2-3,1-6,1-2,0 0,-3 4,0 0,1-3,6 9,-1-3,-3 0,-2-4,8 20,-1-23,-7-33,4 2,-11-22,5 9,0 0,2 11,13 24,-11-7,10 12,-12-14,0 17,4-8,-10 0,18 5,-11-19,13 11,18-24,17-5,11-11,12-6,4 2,-8 6,2 2,5 0,5-4,-9-7,4-2,4-2,2-1,0 0,0 1,3 1,1 1,0 0,1 0,1-1,1-1,-8-2,0 0,2-1,0-1,1 1,1-1,1 0,-6-1,2 1,1-1,1 0,0-1,0 1,-1 0,-1 0,10 0,-2 0,0 0,0 0,1 0,-1 0,2 0,-9 0,1 0,1 0,0 0,0 0,-1 0,-2 0,-2 0,16 0,-2 0,-2 0,-1 0,-1 0,-2 0,-6 0,-2 0,0 0,-2 0,-2 0,-2 0,22 0,-3 0,-4 0,-4 0,5 0,-6 0,-2 0,-4 0,-1 0,-4 0,22 0,-5 0,-14 0,-2 0,6 0,-3 0,-24 0,-5 0,37 0,-20-14,-19 11,41-19,-1 20,-22-6,2 0,-10 7,1 0,25-8,2 0,-14 9,-1-2,16-11,2 0,-1 10,0 2,1-8,1 0,-24 5,1 1,1 1,0 1,0 1,0-1,-3-2,-1-1,-2 1,18 3,-4 0,-6-4,-8 0,1 2,-7-11,-29-7,-6-55,-14 27,-1-5,3-19,-4-2,-8 11,-2 1,5 2,-1 1,-4 4,0 1,0-1,0-1,0 1,0-1,0-43,0 13,0 18,0-7,0-3,0-21,0 49,0-1,0-8,0-1,-3-1,-3 0,-1 5,-2-1,-4-8,-1 0,1 9,-1 1,-6-2,1 3,6-29,-15 17,20 9,-23-23,9 28,-1-1,1 6,0 0,-4-4,2 5,3 6,1-1,-41 35,-8 15,-14 8,4-2,-7 3,-3 1,14-4,-2 1,-1 0,-1-1,-3 1,-2-1,0-1,0 1,1 0,1-1,-1 0,-2-1,-7-1,-1-1,-3-1,-3 0,7-2,-3 1,-2-1,-2-1,-1 0,9-2,0 0,-2 0,-1-2,0 1,-2-2,8-1,-1 0,-2-1,0-1,1 1,1-1,1 1,-5 0,1 0,2 0,-1 0,2 0,-1 0,2 0,-1 0,0 0,2 0,2 0,4 0,-15 0,5 0,2 0,0 0,-1 0,0 0,2 0,4 0,-5-1,5 1,0 1,1 4,-1 2,6-1,-12-5,2 2,-12 15,4 0,34-12,3-1,-9 5,3 0,-21 4,15-6,-5 1,10-3,6-6,-7 0,30 0,5 0,8 6,-20-4,-48 12,32-13,-7 0,-2 1,-5 2,2-2,-10-2,1 0,-19 0,3 0,29 0,3 0,-2 0,-1 0,-11 1,0-2,4-7,0 0,-1 2,5 0,-12-12,32 0,0-3,3-4,-1-3,-21-5,-4-1,-9-10,1 4,17 19,3 1,7-8,2 1,-33 8,32-4,-3-1,1 13,-1 1,-1-7,3 1,-13 6,28 4,15 6,10 0,-22 0,9 0,-12-7,17 6,5-5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02.5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2675 0,'-71'0,"1"0,23 0,-9 0,-6 0,0 0,0 0,0 0,7 0,-5 0,11 0,-4 0,12 0,-4 0,11 0,1 0,-5 10,15-7,-21 7,9-10,-11 0,5 0,2 0,-7 6,16-5,-21 10,16-10,-5 9,-5 1,11-3,0 7,-3-9,18 0,-11 3,14-8,-4 4,-6-5,9 0,-19 10,22-7,-22 7,8-5,-16-3,9 3,-12-5,24 4,-15-3,17 4,-5-5,0 0,4 0,-3 4,9-3,-8 4,12-5,-8 0,0 0,3 0,-14 0,9 0,-9 0,-2 0,-2 0,-17 0,16 0,-9 0,6 0,5 0,-14 0,18 0,-5 0,20 0,-4 0,3 0,1 0,44-22,-19 17,34-21,-30 16,-4 0,8-4,3 8,-5-2,3 7,-5-12,-3 11,7-11,1 7,-4 1,4 1,0 4,-7 0,8 0,-2 0,-7 0,11 0,-7 0,0 0,3 0,-3 0,0 0,13 0,-15 0,11 0,-5 0,-2 0,4 0,3 0,-7 0,14 0,-14 0,19 0,-23 0,23 0,-24 0,12 0,-8 0,-1 0,8 0,-1 0,-1 0,9 0,-8 0,10 0,1 0,-6 0,4 0,-9 0,9 0,-15 0,9 0,-10 0,0 0,4 0,1 0,1 0,10 0,9 0,-9 0,19 0,-21 0,15 10,-15-7,3 7,-6-10,-10 0,14 5,-18-4,8 4,-2-5,-7 0,12 0,-2 0,6 0,6 0,5 0,-9 0,3 0,-12 0,6 0,-10 0,4 0,-2 0,-7 0,12 0,-8 0,-1 0,4 0,3 0,-5 0,3 0,-5 0,1 0,10 0,-4 0,10 0,-4 0,12 0,-5 0,5 0,-6 0,-11 0,-3 0,1 0,-8 0,7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05.3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3359 0,'-85'5,"-7"11,28-13,-24 9,-1-12,-9 0,44 0,1 0,-31 0,-10 11,22-8,1 14,-6-4,20-4,-11 8,5-16,6 5,-4-6,7 0,6 0,-6 0,-7 0,4 0,-12 0,7 0,-1 0,1 0,7 0,-5 0,18 0,-17 0,10 0,-13 0,0 0,0 0,0 0,6 0,3 0,6 0,12 0,-8 0,19 0,-13 0,15 0,-9 0,-2 0,4 0,2 0,2 0,9 0,-10 0,12 0,-1 0,-15-6,16 5,-21-4,24 5,-3 0,-10-5,11 4,-11-4,10 5,4 0,-19 0,11 0,-12 0,10 0,0 0,-6 0,9 0,-3 0,6 0,-1 0,-9 0,8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12.72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1 117,'48'-5,"3"0,-11 5,7 0,6 0,2 0,7 0,8 0,-7 0,7 0,-8 0,7 0,-5 0,5 0,-7 0,-7 0,-13 0,-5 0,-15 0,15 0,-8 0,4 0,5 0,-4 0,7 0,10 0,-2 0,13 0,16 0,-12 0,19 0,-21 0,5 0,-7 0,0 0,0 0,0 0,0 0,0 0,0 0,0 0,0 0,-1 0,22 0,-16 0,3 0,-12 0,-16 0,18 0,-11 0,4 0,-13 0,-1 0,0 0,-11 0,23-5,-21 3,10-3,-2-1,-4 5,7-4,4 5,2 0,8 0,7 0,0 0,0 0,0 0,-1 0,1 0,0 0,35 0,-26 0,-14 0,-1 0,10 0,19 0,-28 0,11-11,-20 3,5-4,-6 6,-1 6,1 0,6 0,2 0,7 0,7 0,-5 0,13 0,-13 0,6 0,-1-5,-12 3,31-9,-34 9,14-3,-17 5,-9 0,12 0,-8 0,-5 0,4 0,-5 0,13 0,-5 0,6 0,-14 0,5 0,-5 0,-5-9,2 6,-15-6,-1 9,9 0,-6 0,15 0,0 0,1 0,7 0,13 0,-16 0,10 0,-22 0,7 0,-10 0,8 0,-10 0,6 0,5 0,-3 0,3 0,1 0,-5 0,11 0,-5 0,7 0,-7 0,5 0,-4 0,5 0,-6 0,5 0,-4 0,12 0,-5 6,20-5,-18 4,11-5,-21 0,5 0,2 0,2 0,4 0,-6 0,-7 0,12 5,-10-3,-1 3,-3-5,-17 0,5 0,-6 0,-5 0,10 0,-9 0,22 0,3 0,8 0,11 0,-5 0,7 0,20 0,-28 0,13 0,-45 0,-3 0,1 0,-8 0,7 0,-5 0,1 0,9 0,-9 0,4 0,-1 0,-7 0,11 0,-1 0,0 0,4 0,-9 0,-2 0,4 0,-2 0,3 0,12 0,-7 0,4 0,-3 0,-10 0,5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4:09:04.9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7386 3164 24575,'41'46'0,"0"1"0,-21-9 0,25 10 0,-7-3 0,-38-25 0,0 0 0,0 0 0,-9 0 0,-14 1 0,0-1 0,-9 1 0,1 1 0,-4-1 0,-26 15 0,23-11 0,-20 11 0,23-14 0,1-1 0,-10 2 0,-5 0 0,-1 0 0,-11-9 0,27-3 0,-10-1 0,21-8 0,-8 9 0,11-11 0,0 0 0,8 8 0,-5-5 0,-6 5 0,-12-8 0,-11 0 0,-15 0 0,-3 0 0,-15 0 0,14 0 0,4 0 0,15 0 0,11 0 0,4 0 0,11 0 0,-12 0 0,-3 0 0,1 0 0,-10 0 0,21 0 0,-8 0 0,11 0 0,0 0 0,0 0 0,-12 0 0,-3 0 0,-26 0 0,11 0 0,-25 0 0,11 0 0,-1 0 0,4 0 0,27 0 0,2 0 0,0 0 0,9 0 0,-20 0 0,8 0 0,-11 0 0,-15 0 0,11 0 0,-25 0 0,25 0 0,-11 0 0,26 0 0,-8 0 0,20 0 0,-9 0 0,12 0 0,-11 0 0,-18 0 0,-1 0 0,-43 0 0,24 0 0,-28 0 0,33 0 0,3 0 0,15 0 0,11 0 0,4 0 0,10 0 0,1 0 0,0 0 0,-26 0 0,8 0 0,-37 0 0,10 0 0,-14 0 0,15 0 0,-12 0 0,26 0 0,1 0 0,17 0 0,12 0 0,0 0 0,0 0 0,-11 0 0,8 0 0,-35 0 0,5 0 0,-26 0 0,0 0 0,0 0 0,0 0-584,-18 0 584,14 0 0,-13 0 0,31 0-35,-10 0 35,10 0 0,-14 0-461,-17-13 461,12 10-668,6-11 0,-1-1 668,-15 11 0,14-5 0,2 2 0,-5 7-77,26 0 1,0 0 76,-26 0 0,-14 0 0,18 0 31,15 0-31,3 0 426,15 0-426,-1-10 1359,13 7-1359,2-7 753,12 1-753,0 7 0,9-16 0,-7 16 0,7-7 0,-21 9 0,9 0 0,-9 0 0,12 0 0,0 0 0,0 0 0,-11 0 0,8 0 0,-9 0 0,12 0 0,0 0 0,-12 0 0,-2 0 0,-1 0 0,3 0 0,12 0 0,0-9 0,0 7 0,0-7 0,0 9 0,0-9 0,0 7 0,0-7 0,0 9 0,0-9 0,-12-4 0,-2 2 0,-1-8 0,3 7 0,1 1 0,8-7 0,-9 16 0,12-16 0,0 16 0,9-16 0,-7 16 0,16-16 0,-16 7 0,16-9 0,-7 0 0,9 0 0,-9 0 0,7 0 0,-7 0 0,9 0 0,0 0 0,0 0 0,0 0 0,0 0 0,0 0 0,0 0 0,0 0 0,0 0 0,0 0 0,0 0 0,0 0 0,0 0 0,0 0 0,9 0 0,2 9 0,9-7 0,-1 7 0,3-21 0,-2 9 0,1-9 0,-1 21 0,0-7 0,0 16 0,-1-7 0,-8 0 0,7 7 0,-7-16 0,9 7 0,0-9 0,0 0 0,-1 9 0,-7-7 0,5 7 0,-6 0 0,0-7 0,7 16 0,-7-7 0,0 0 0,7 7 0,-16-16 0,15 16 0,-14-16 0,14 16 0,-15-16 0,16 16 0,-7-7 0,0 0 0,-2-2 0,0 0 0,-7-7 0,16 16 0,-16-16 0,15 7 0,-6 0 0,9 2 0,-9 0 0,7 7 0,-16-16 0,16 16 0,-16-16 0,16 16 0,-25-7 0,5 9 0,-18 0 0,0 0 0,0 0 0,0 0 0,-12 0 0,9 0 0,-20 0 0,20 0 0,-21 0 0,10 0 0,-1-9 0,-8-4 0,8-9 0,0 1 0,-8-2 0,20 3 0,-9-2 0,12 11 0,0-7 0,0 7 0,0-9 0,0 0 0,0 0 0,0 0 0,9 0 0,-7 0 0,7 0 0,0 0 0,-7 0 0,7 0 0,0 0 0,2 0 0,9-12 0,0 9 0,0-9 0,0 12 0,0 0 0,0 0 0,0 0 0,0 0 0,0 0 0,0 0 0,0 0 0,0 0 0,0-12 0,10-2 0,32-31 0,-1 14 0,-1 9 0,3 0-654,27-28 654,-28 34 0,0-1 0,2-6 0,0 1 0,36-14 0,-12-10 0,-7 27 0,-15-5 0,0 18 0,-10-17 0,-4 18 0,1 2 0,-10 6 654,8 6-654,1-1 0,-10 3 0,10 1 0,-1-5 0,-8 2 0,9 0 0,-12 2 0,11 7 0,-8-7 0,20-1 0,-8 7 0,11-17 0,0 7 0,14-12 0,5 0 0,14-1 0,-1-12-443,1 8 443,0-8 0,-15 13 0,11-1 0,-25 3 0,25-3 0,-10 1 0,14-14 0,-1 10-698,1-9 698,-31 24 0,0 0 0,2-6 0,1-1 0,8-2 0,0 0 0,0 0 0,0 0 0,1 1 0,-1 1 0,-9 0 0,0 2 0,8 2 0,-2 2 0,27-12 0,14 2 0,-47 17 0,-1 2 0,35-9 0,-34 8 0,-1 2 0,30 5 0,0 0 0,17 0 0,-38-7 0,5 0-1138,18 4 0,5 2 1138,8-6 0,4-1-744,-27 3 0,2-1 0,-1 1 744,0 3 0,0 2 0,0-2 0,1-2 0,1-2 0,-5 0-786,9 0 1,-1 1 785,-11 3 0,3 2 0,-3-1 0,10-5 0,3 0 0,-1 5 0,7 1 0,-6 1 0,2-1 0,-1 0 0,-12 0 0,2 0 0,-4 0 0,-2 0 0,-2 0-246,8 0 0,3 0 246,8 0 0,-3 0 0,-24-1 0,-3 2 714,9 4 1,-3 1-715,22-3 0,-15 19 0,11-7 0,-5 18 0,11-4 0,-29-6 0,-2 3 0,19 13 0,-23-13 0,0 2 0,19 22 0,-24-16 0,1 1 0,1 1 0,-2 0 0,29 34 0,-27-28 0,-2 0 1849,12 23-1849,-17-15 0,0 1 0,17 32 0,-25-35 0,-1 0 0,1 0 0,0 1 428,8 11 1,1 1-429,-6-9 0,-1 1 0,8 15 0,-1-2 0,17 17 469,-32-34 1,-1-1-470,16 16 345,-14-15-345,-2-17 735,-1-13-735,0 1 1168,-9 0-1168,7 0 390,-16 0-390,7 0 0,-9-1 0,0 13 0,0 17 0,0 15 0,0 33-989,0-49 0,0 4 989,-8 41 0,-2 2 0,3-36 0,-2 0-363,-6 26 1,-2-4 362,-10-2-191,1-1 191,1-13 0,11-16 0,-7-6 1880,18-20-1880,-7 8 793,10-11-793,-20 1 221,5-1-221,-28 3 0,20-3 0,-9 1 0,12-1 0,0 0 0,0-9 0,9 7 0,-7-7 0,7 9 0,-9-1 0,0 1 0,-14 26 0,9-8 0,-25 38 0,-5-8-517,-2 12 517,-9-11 0,17-9 0,13-13 0,4-13 0,10-2 0,2-13 0,9 1 0,-18-9 517,24-11-517,-25-11 0,7-21 0,0 9 0,1-8 0,4 11 0,7 0 0,-9 8 0,8 4 0,4 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B2A2-23F8-6740-947A-27D91D2F9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5FC45-66D0-1840-92F0-B9F5E346F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0424E-9830-7648-BDAB-66E5D917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6C0-519C-C148-826F-EA23B282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CE633-CC8B-E44A-8E97-17D2377E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286B-EE07-B240-8CC3-BA4AC5DB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F69C6-583A-8149-BCDF-925EE36F0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2990-EE1C-2A4C-9827-80015F07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F8BD1-AE19-0C4E-92EB-444CA70B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9976-3C74-DF43-B48E-EB27178F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7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9011-B953-F940-BD8B-B7CBCE60D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38D36-BD5A-8F45-ABAF-FFE2AE584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5C147-E3A8-3A41-A341-FEC8FB21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C5E4B-9E98-9941-A2A9-D85DA4F7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B7791-B08E-6F4F-932C-577C703D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CE19-CD83-1642-B49C-205414AD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7BE0-A605-F347-81D7-BE61B8ED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06FB6-6F3F-FF47-B7B3-6DD5BF8F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54A59-3883-2849-B64B-DAE017B5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11DC-2C7B-E041-AEFE-438F1F12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0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2B66-AC3C-A34C-A980-CD167E2B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B1430-BF8E-EE42-8970-0A9AA730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548D0-54F4-2146-AEF2-D7DCF88E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7CCA7-7311-B548-A62E-DF20B17A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B8456-0BAF-D34A-9521-5C7640BE6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0443-823E-A94A-A0EA-4AFCA627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8D19-859B-5440-AB61-F990E9384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04462-388C-B946-9CA8-966EEAEAB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88214-B72A-5D44-9A93-9DDA5294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0510E-9B3B-994C-862A-0351B13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B664-8427-D645-9A21-7197E58D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4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35B4-1DD1-D84F-A147-3232DD39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A490A-9D7A-E64D-82EF-650A82BF4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7A580-E701-A74F-B9B1-AC33602B9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9B49A-2E79-3948-85D1-5C235AAA7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E63F7-1ABD-E341-8E8E-1E96F786D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6C331-8D34-2544-A356-6BC535FF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DFE61-7F41-B549-80F3-5677F35CB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DF3B7-0093-4448-98B2-B1EAFC11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8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329C-493C-4D4E-9C29-43A58D1A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C033B-54BB-A24D-9CB7-EDE5907C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5EB026-8581-E443-9B6E-795362CE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03550-B1F3-7046-B9BE-94B70CA6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4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DB9FB-ABB3-F84C-8071-9B992C6D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4620D-04BB-2B43-BDA6-52A6CF49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1BE72-1AD5-6B49-9C7E-074BE5A7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9FB7-CFBB-5540-B846-B284C559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7219D-1DC8-7049-B11B-591A8520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07C9F-0517-104E-B36E-38CB20EE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B6C32-AAEB-6D46-BEA1-CA66D61B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F6A9C-6AEF-3B4B-80D9-B28E848F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1805C-6584-EC4F-9715-A5626015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1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3B4B-31F9-E044-80B5-FB74E15D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5A35B-E140-2245-A179-881C96FD9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27B25-952F-1745-8F66-F8AFE79AD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6AF-3A4B-DC4B-91D0-C60EDBE3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8F7AE-9271-E946-925A-0822EF71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8E574-B629-804F-BF0B-C5AE901B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4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BA446-B625-EB4C-82FF-6F8AF6A6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31A42-3643-E04F-949F-4F20ED603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ADAB6-9E54-8847-B420-BBC0D116F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AD310-87D4-BA48-A346-C4DE791F0E5E}" type="datetimeFigureOut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17EAC-E64E-DB40-A1CA-2FCA1E995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5081D-7638-144C-88C6-2C94AAF32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customXml" Target="../ink/ink12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11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hyperlink" Target="http://localhost:8000/currency-exchange/from/USD/to/IN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currency-exchange/from/EUR/to/INR" TargetMode="External"/><Relationship Id="rId2" Type="http://schemas.openxmlformats.org/officeDocument/2006/relationships/hyperlink" Target="http://localhost:8000/currency-exchange/from/USD/to/IN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9.png"/><Relationship Id="rId4" Type="http://schemas.openxmlformats.org/officeDocument/2006/relationships/customXml" Target="../ink/ink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FC532-ADCA-664F-A843-88D34135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377950"/>
            <a:ext cx="7302500" cy="41021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A82659-9298-D648-9E83-9EB2114B7B8F}"/>
              </a:ext>
            </a:extLst>
          </p:cNvPr>
          <p:cNvSpPr/>
          <p:nvPr/>
        </p:nvSpPr>
        <p:spPr>
          <a:xfrm>
            <a:off x="2456597" y="3985146"/>
            <a:ext cx="5800299" cy="20471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AF33D-2A5F-A74C-ADA7-933A52DD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339850"/>
            <a:ext cx="73406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7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B7FD5-78BD-4449-B450-6E25FA2A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05" y="797242"/>
            <a:ext cx="8993432" cy="50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5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r>
              <a:rPr lang="en-US" dirty="0"/>
              <a:t>Connect to spring config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6B3B-C1A1-9443-B053-1C1AEACCB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1132978"/>
            <a:ext cx="12192000" cy="66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6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C61C2-451E-894C-B62D-CC38197D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1"/>
            <a:ext cx="12192000" cy="66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5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A9BA5-F7D6-D44A-BAF9-3495D534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692748"/>
            <a:ext cx="9398757" cy="5240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F9D7E0-31FA-4B46-BD86-88265F1C1416}"/>
                  </a:ext>
                </a:extLst>
              </p14:cNvPr>
              <p14:cNvContentPartPr/>
              <p14:nvPr/>
            </p14:nvContentPartPr>
            <p14:xfrm>
              <a:off x="6893087" y="1374926"/>
              <a:ext cx="937800" cy="6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F9D7E0-31FA-4B46-BD86-88265F1C14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87" y="1267286"/>
                <a:ext cx="10454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56F9C9-9EBC-204C-908F-E849C43257DF}"/>
                  </a:ext>
                </a:extLst>
              </p14:cNvPr>
              <p14:cNvContentPartPr/>
              <p14:nvPr/>
            </p14:nvContentPartPr>
            <p14:xfrm>
              <a:off x="6876887" y="1348286"/>
              <a:ext cx="963000" cy="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56F9C9-9EBC-204C-908F-E849C43257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3247" y="1240286"/>
                <a:ext cx="1070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A2828-2ACD-A145-8C4D-C0FB3EF1E5A6}"/>
                  </a:ext>
                </a:extLst>
              </p14:cNvPr>
              <p14:cNvContentPartPr/>
              <p14:nvPr/>
            </p14:nvContentPartPr>
            <p14:xfrm>
              <a:off x="6918647" y="1962086"/>
              <a:ext cx="12092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A2828-2ACD-A145-8C4D-C0FB3EF1E5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4647" y="1854086"/>
                <a:ext cx="1316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86B327-D1E8-0E45-9DAC-CC233C2280E5}"/>
                  </a:ext>
                </a:extLst>
              </p14:cNvPr>
              <p14:cNvContentPartPr/>
              <p14:nvPr/>
            </p14:nvContentPartPr>
            <p14:xfrm>
              <a:off x="6931607" y="2161886"/>
              <a:ext cx="3354120" cy="4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86B327-D1E8-0E45-9DAC-CC233C2280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77967" y="2053886"/>
                <a:ext cx="346176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77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D471B68-17FF-474D-815A-9C49C7754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642"/>
            <a:ext cx="12192000" cy="61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87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872" y="518615"/>
            <a:ext cx="9876430" cy="5472752"/>
          </a:xfrm>
        </p:spPr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Default Profile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76E4895-795B-3A4E-8BB2-7AECE64E7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9" y="1135781"/>
            <a:ext cx="9225812" cy="4445717"/>
          </a:xfrm>
          <a:prstGeom prst="rect">
            <a:avLst/>
          </a:prstGeom>
          <a:noFill/>
          <a:ln cmpd="dbl">
            <a:solidFill>
              <a:srgbClr val="92D050"/>
            </a:solidFill>
          </a:ln>
          <a:effectLst>
            <a:outerShdw blurRad="50800" dist="50800" dir="5400000" sx="76000" sy="76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105F13-DD54-A342-BC7F-D2B95D349E06}"/>
              </a:ext>
            </a:extLst>
          </p:cNvPr>
          <p:cNvSpPr/>
          <p:nvPr/>
        </p:nvSpPr>
        <p:spPr>
          <a:xfrm>
            <a:off x="808522" y="3147461"/>
            <a:ext cx="5804034" cy="281539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Configuaration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ACC9CF-9793-934D-B397-E4CF14302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144065"/>
            <a:ext cx="9876430" cy="4806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69C93D-72CE-7B42-93A8-8E471F5CE301}"/>
                  </a:ext>
                </a:extLst>
              </p14:cNvPr>
              <p14:cNvContentPartPr/>
              <p14:nvPr/>
            </p14:nvContentPartPr>
            <p14:xfrm>
              <a:off x="3316880" y="872013"/>
              <a:ext cx="3041280" cy="1409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69C93D-72CE-7B42-93A8-8E471F5CE3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9240" y="854373"/>
                <a:ext cx="3076920" cy="14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7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Config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739B57-F079-9243-99CF-F5CB17353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156" y="907575"/>
            <a:ext cx="9336505" cy="47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QA Profile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0A6E035-3E72-2344-8BCC-CA8697CC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946263"/>
            <a:ext cx="9876430" cy="5004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D5F8A5-A217-F149-A592-500F0A93D2AB}"/>
                  </a:ext>
                </a:extLst>
              </p14:cNvPr>
              <p14:cNvContentPartPr/>
              <p14:nvPr/>
            </p14:nvContentPartPr>
            <p14:xfrm>
              <a:off x="2531000" y="124425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D5F8A5-A217-F149-A592-500F0A93D2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3360" y="12262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852519-9258-A64C-B0F6-E26CAFC5A0F5}"/>
                  </a:ext>
                </a:extLst>
              </p14:cNvPr>
              <p14:cNvContentPartPr/>
              <p14:nvPr/>
            </p14:nvContentPartPr>
            <p14:xfrm>
              <a:off x="7663880" y="2763813"/>
              <a:ext cx="1614240" cy="53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852519-9258-A64C-B0F6-E26CAFC5A0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10240" y="2656173"/>
                <a:ext cx="1721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8996C3-7D47-C74C-8B50-BE5F2D749742}"/>
                  </a:ext>
                </a:extLst>
              </p14:cNvPr>
              <p14:cNvContentPartPr/>
              <p14:nvPr/>
            </p14:nvContentPartPr>
            <p14:xfrm>
              <a:off x="7607360" y="2259093"/>
              <a:ext cx="3745440" cy="1128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8996C3-7D47-C74C-8B50-BE5F2D749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3360" y="2151453"/>
                <a:ext cx="3853080" cy="13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78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EE117-FCBF-A643-9476-E89F1A00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397000"/>
            <a:ext cx="7353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QA Profile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9C2179-D928-F94F-94B9-0362E47A4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43" y="1422400"/>
            <a:ext cx="9866558" cy="41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4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Microservices example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3B74A4B-0524-F14B-BFAF-8C26D2DB3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105468"/>
            <a:ext cx="9876430" cy="48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18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Microservices application ports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1F18C7-217C-FB4B-B6ED-C8B4D4A0E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53" y="1557086"/>
            <a:ext cx="8392653" cy="34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http://localhost:8000/currency-exchange/from/USD/to/INR</a:t>
            </a:r>
            <a:endParaRPr lang="en-US" dirty="0"/>
          </a:p>
          <a:p>
            <a:r>
              <a:rPr lang="en-US" dirty="0">
                <a:hlinkClick r:id="rId2"/>
              </a:rPr>
              <a:t>http://localhost:8001/currency-exchange/from/USD/to/INR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Setting dynamic port in the 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EA0DC3-328B-F141-ABC3-D3A50E52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959" y="1871914"/>
            <a:ext cx="10281651" cy="43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JPA+ H2 Database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5BC7CF-CA49-BB47-8A0A-5736AD997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557086"/>
            <a:ext cx="9947336" cy="43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4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Db Query</a:t>
            </a:r>
          </a:p>
          <a:p>
            <a:r>
              <a:rPr lang="en-US" dirty="0"/>
              <a:t> To connect to </a:t>
            </a:r>
            <a:r>
              <a:rPr lang="en-US" b="1" dirty="0"/>
              <a:t>DB  </a:t>
            </a:r>
            <a:r>
              <a:rPr lang="en-US" dirty="0"/>
              <a:t>http://localhost:8000/h2-console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6688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A665A42-FBCE-3C4E-A37A-A1A2478B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650" y="1752600"/>
            <a:ext cx="9156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33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H2 Console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5E0E471-45AE-B746-8AFD-81ADFAC4D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69" y="1029335"/>
            <a:ext cx="10608861" cy="53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1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Jpa</a:t>
            </a:r>
            <a:r>
              <a:rPr lang="en-US" dirty="0"/>
              <a:t> Repository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20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FEEE5A-3A69-3647-A663-59C294DCD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079500"/>
            <a:ext cx="10629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4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416" y="384048"/>
            <a:ext cx="9197784" cy="556637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http://localhost:8000/currency-exchange/from/USD/to/INR</a:t>
            </a:r>
            <a:endParaRPr lang="en-US" dirty="0"/>
          </a:p>
          <a:p>
            <a:r>
              <a:rPr lang="en-US" dirty="0">
                <a:hlinkClick r:id="rId3"/>
              </a:rPr>
              <a:t>http://localhost:8000/currency-exchange/from/EUR/to/INR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D987F7-AAAF-E440-8605-DC44AD0C3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44" y="1706357"/>
            <a:ext cx="11350729" cy="41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3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AC095-770F-344D-8446-29022598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31"/>
            <a:ext cx="12192000" cy="66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Hibernate: select exchangeva0_.id as id1_0_, exchangeva0_.conversion_multiple as conversi2_0_, exchangeva0_.currency_from as currency3_0_, exchangeva0_.port as port4_0_, exchangeva0_.currency_to as currency5_0_ from </a:t>
            </a:r>
            <a:r>
              <a:rPr lang="en-US" dirty="0" err="1"/>
              <a:t>exchange_value</a:t>
            </a:r>
            <a:r>
              <a:rPr lang="en-US" dirty="0"/>
              <a:t> exchangeva0_ where exchangeva0_.currency_from=? and exchangeva0_.currency_to=?</a:t>
            </a:r>
          </a:p>
          <a:p>
            <a:r>
              <a:rPr lang="en-US" dirty="0"/>
              <a:t>2019-10-13 09:24:04.559  INFO [currency-exchange-service,c31874ecfb1e71c8,c31874ecfb1e71c8,true] 7490 --- [nio-8000-exec-4] </a:t>
            </a:r>
            <a:r>
              <a:rPr lang="en-US" dirty="0" err="1"/>
              <a:t>c.m.c.CurrencyExchangeController</a:t>
            </a:r>
            <a:r>
              <a:rPr lang="en-US" dirty="0"/>
              <a:t>         : com.microservices.currencyexchangeservice.ExchangeValue@596361a4</a:t>
            </a:r>
          </a:p>
          <a:p>
            <a:r>
              <a:rPr lang="en-US" dirty="0"/>
              <a:t>Hibernate: select exchangeva0_.id as id1_0_, exchangeva0_.conversion_multiple as conversi2_0_, exchangeva0_.currency_from as currency3_0_, exchangeva0_.port as port4_0_, exchangeva0_.currency_to as currency5_0_ from </a:t>
            </a:r>
            <a:r>
              <a:rPr lang="en-US" dirty="0" err="1"/>
              <a:t>exchange_value</a:t>
            </a:r>
            <a:r>
              <a:rPr lang="en-US" dirty="0"/>
              <a:t> exchangeva0_ where exchangeva0_.currency_from=? and exchangeva0_.currency_to=?</a:t>
            </a:r>
          </a:p>
          <a:p>
            <a:r>
              <a:rPr lang="en-US" dirty="0"/>
              <a:t>2019-10-13 09:24:04.718  INFO [currency-exchange-service,28d55acf6c59deab,28d55acf6c59deab,true] 7490 --- [nio-8000-exec-9] </a:t>
            </a:r>
            <a:r>
              <a:rPr lang="en-US" dirty="0" err="1"/>
              <a:t>c.m.c.CurrencyExchangeController</a:t>
            </a:r>
            <a:r>
              <a:rPr lang="en-US" dirty="0"/>
              <a:t>         : com.microservices.currencyexchangeservice.ExchangeValue@5aa747e7</a:t>
            </a:r>
          </a:p>
          <a:p>
            <a:r>
              <a:rPr lang="en-US" dirty="0"/>
              <a:t>2019-10-13 09:24:16.254  INFO [currency-exchange-service,,,] 7490 --- [freshExecutor-0] </a:t>
            </a:r>
            <a:r>
              <a:rPr lang="en-US" dirty="0" err="1"/>
              <a:t>com.netflix.discovery.DiscoveryClient</a:t>
            </a:r>
            <a:r>
              <a:rPr lang="en-US" dirty="0"/>
              <a:t>    : Disable delta property : false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76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Setting up Currency Conversion Microservices	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7D1171-5D6A-0148-9B73-52A669505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1035050"/>
            <a:ext cx="10718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4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Creating service for currency conversion</a:t>
            </a:r>
          </a:p>
          <a:p>
            <a:r>
              <a:rPr lang="en-US" dirty="0"/>
              <a:t>Invoking </a:t>
            </a:r>
            <a:r>
              <a:rPr lang="en-US" dirty="0" err="1"/>
              <a:t>Currecny</a:t>
            </a:r>
            <a:r>
              <a:rPr lang="en-US" dirty="0"/>
              <a:t> Exchange Microservice form Currency Conversion </a:t>
            </a:r>
          </a:p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8B3DDDD-0C4F-DB4B-9F95-3A613EB6E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557086"/>
            <a:ext cx="10279888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3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http://localhost:8100/currency-converter/from/USD/to/INR/quantity/1000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88E0D8-3755-4047-8172-48BE71B5C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" y="1082784"/>
            <a:ext cx="11119104" cy="5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41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We need the following services to understand Naming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E1715B-AA52-9849-BDFC-FC0A1015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61872"/>
            <a:ext cx="9281893" cy="45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4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To understand Load Balancing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A713FF-D457-2F42-AFA5-7ABAC814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098550"/>
            <a:ext cx="9804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85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075BF2-F2D8-7D4E-8102-5A3CC3528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1" y="907576"/>
            <a:ext cx="8304022" cy="508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91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Interservice Dependency With Client side </a:t>
            </a:r>
            <a:r>
              <a:rPr lang="en-US" dirty="0" err="1"/>
              <a:t>loadbalancing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286E14-E846-AE45-BCC8-57269AC0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1280160"/>
            <a:ext cx="11274044" cy="51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2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Dependency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46CCC1-13C7-6945-B471-C4B7A3B74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" y="1498600"/>
            <a:ext cx="10274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81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/>
              <a:t>EnableFeignClients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21DBA1-B72A-3C49-A5B2-539D87D67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790374"/>
            <a:ext cx="10290958" cy="53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4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4CC1A-4703-4949-A42F-9B4246A2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87"/>
            <a:ext cx="12192000" cy="65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31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013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9103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3896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282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731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402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75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B0BA8-E647-3842-BB16-F54D8C35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45"/>
            <a:ext cx="12192000" cy="670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1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EF62B-61DA-9442-AA53-5CDED36A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77"/>
            <a:ext cx="12192000" cy="6682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2D9A78-8E3A-CD40-8CAC-862AD49099EF}"/>
              </a:ext>
            </a:extLst>
          </p:cNvPr>
          <p:cNvSpPr/>
          <p:nvPr/>
        </p:nvSpPr>
        <p:spPr>
          <a:xfrm>
            <a:off x="118532" y="2997201"/>
            <a:ext cx="2946401" cy="7281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5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0BE50-FCD1-BE40-A39A-95934291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74"/>
            <a:ext cx="12192000" cy="66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1CD91-A146-3944-B6F1-EF8F7822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42"/>
            <a:ext cx="12192000" cy="66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2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9B41F-A299-7845-826C-0D375BCD3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12"/>
            <a:ext cx="12192000" cy="654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8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8897</TotalTime>
  <Words>230</Words>
  <Application>Microsoft Macintosh PowerPoint</Application>
  <PresentationFormat>Widescreen</PresentationFormat>
  <Paragraphs>40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2019-09-12T17:40:12Z</dcterms:created>
  <dcterms:modified xsi:type="dcterms:W3CDTF">2019-10-15T01:58:41Z</dcterms:modified>
</cp:coreProperties>
</file>